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3D7B7B-0F78-EB78-0C71-2B91CBD1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08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76D48C-50DC-457B-4A29-934DDC6B6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0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562AE99-B2F6-9303-D477-406D31F02B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3AE839-6F29-A309-A015-9524FC6790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" y="105854"/>
            <a:ext cx="3017308" cy="89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7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7142E7-6C4A-A047-901C-4E2300D5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6EDB99-DA0D-86D1-0B13-B06DB319B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9FEF63-E8E6-5D5A-2095-D3338E66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B721E6-BD7D-DCAC-DB4B-51BCDB5D9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D68CC0-BDD2-1540-69E6-7367E9EE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9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A47CBB5-7AC9-FB9E-F074-1FCB46BE7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00922D-5AB5-330D-318A-26F13078D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8B5D5-4D98-E749-0E61-11065594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F2C833-2433-3E15-49CF-A644A1F2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01A0C1-96C9-D775-1486-982EF58D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63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58C1E-8B02-0D78-CCF1-C7BEB800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AEF394-DED9-ADF0-A2FF-1147019C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516E88-A99E-07FC-2194-7E845F9B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7CF76C-F466-7564-D183-2FBB1DDA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54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7FD32-FFBA-CA67-0572-166173A89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E9D9B-352B-2D8D-736B-50C5976A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7037CE-6380-151F-3708-D987932A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1EC240-6D23-8433-E25D-6A7F4F74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44EC5B-18FC-5FD1-F833-5EAFD373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87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003B6B-E6B2-B003-2C7D-3D2BAB7F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54498D-FA94-C3BD-2860-BB56811F9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0009B0-4589-4062-02F2-CD0D3AE5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0A1A82-3550-B9B5-D449-937B5688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D1AD58-5E1A-AFAC-3FA2-CEF48BDE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8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D3A35-C17F-F6BC-5492-791C9211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CD0756-0597-72C1-79A5-B3C5A7FCB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6A969C-38FC-FFC2-2EF7-E74115493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8A1ECA-20ED-EAFC-D78B-148B5F68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9F6583-8BF2-5798-6CB9-9BEC8885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BAFBCE-7AB6-D18D-27AE-4F54F376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5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470437-D933-3C02-01A9-7FCFE9DB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5D7F63-DAEA-1801-89DC-FF4E5F951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ADBFD2-8E3B-D2D9-59DB-049B2CB8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F5135C-202A-D538-2EBF-9C306CB31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39D3D72-E441-0F07-1146-DAD46BEE0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C7E20AF-A77F-C451-9DAA-035E5825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84FDA2-7574-8BB9-0450-93E536C8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9425E5-F3A0-F3D9-C9E2-EE455517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2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6869A6-3E13-6171-B6DE-94927BDE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88FEFB-647F-3429-30CF-DA8CBE98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763412-36D1-2415-0105-B97142A7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2445665-7DBD-1711-8BE8-C2A04F70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3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974493-7451-41F0-1E3A-A9FA7B93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445D64-E0EB-447E-E4C8-C8CF3E24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2F57BC-9334-171E-BFA2-C6AB7221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6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0B982-9D13-F487-7370-124B897F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4DACE6-BA97-1222-0986-16F57EC10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31D63DA-0A84-C6A6-6277-46C5B03A2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A11594-CDEE-C4B0-B11B-22654ECF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649EE56-1023-7256-69B6-2A4F5688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59BCE2-6621-E9DF-96B6-B03C4066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24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245BA-45C8-F6EA-7C8A-3501C40A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3433F7-2882-C296-A3EC-496E0AC3B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AB99EE-C7BF-58FC-5855-092D5922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10BB02-6140-7CA7-E043-1BD93409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3356A-CA9D-4290-B35D-18AF616E4347}" type="datetimeFigureOut">
              <a:rPr kumimoji="1" lang="ja-JP" altLang="en-US" smtClean="0"/>
              <a:t>2023/5/17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15434F-A2AF-27BA-093A-22EFAB1D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AEFE2D-4C2B-676F-0B4E-92D29D54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7BD11-3165-4F8E-8BC0-6A9BF68D2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97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D422ED-0D6D-C3DF-A30A-F4E899AFE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26A7DDE-9ACB-3F28-E55A-1F8EF13A68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15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12B3887-85D2-5B1A-16AD-1CCFB6865B1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047232"/>
            <a:ext cx="12192000" cy="8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8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A6547-6983-92D5-626E-5FBF6CD02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265" y="2470150"/>
            <a:ext cx="9144000" cy="238760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3507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Ayaki Kaneko</dc:creator>
  <cp:lastModifiedBy>Ayaki Kaneko</cp:lastModifiedBy>
  <cp:revision>3</cp:revision>
  <dcterms:created xsi:type="dcterms:W3CDTF">2023-05-17T13:51:49Z</dcterms:created>
  <dcterms:modified xsi:type="dcterms:W3CDTF">2023-05-17T14:40:12Z</dcterms:modified>
</cp:coreProperties>
</file>